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3.jpeg" ContentType="image/jpeg"/>
  <Override PartName="/ppt/media/image2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12.jpeg" ContentType="image/jpeg"/>
  <Override PartName="/ppt/media/image7.png" ContentType="image/png"/>
  <Override PartName="/ppt/media/image8.png" ContentType="image/png"/>
  <Override PartName="/ppt/media/image13.png" ContentType="image/png"/>
  <Override PartName="/ppt/media/image9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9144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9134640" cy="6848640"/>
          </a:xfrm>
          <a:prstGeom prst="rect">
            <a:avLst/>
          </a:prstGeom>
          <a:ln w="0">
            <a:noFill/>
          </a:ln>
        </p:spPr>
      </p:pic>
      <p:pic>
        <p:nvPicPr>
          <p:cNvPr id="1" name="Picture 5" descr=""/>
          <p:cNvPicPr/>
          <p:nvPr/>
        </p:nvPicPr>
        <p:blipFill>
          <a:blip r:embed="rId3"/>
          <a:stretch/>
        </p:blipFill>
        <p:spPr>
          <a:xfrm>
            <a:off x="0" y="0"/>
            <a:ext cx="9134640" cy="68486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2.º nível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3.º nível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4.º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13"/>
          <p:cNvSpPr/>
          <p:nvPr/>
        </p:nvSpPr>
        <p:spPr>
          <a:xfrm>
            <a:off x="1143000" y="857160"/>
            <a:ext cx="6856560" cy="51422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35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41" name="CaixaDeTexto 1"/>
          <p:cNvSpPr/>
          <p:nvPr/>
        </p:nvSpPr>
        <p:spPr>
          <a:xfrm>
            <a:off x="1614600" y="3216960"/>
            <a:ext cx="2468520" cy="183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68760" rIns="68760" tIns="34200" bIns="34200" anchor="t">
            <a:normAutofit/>
          </a:bodyPr>
          <a:p>
            <a:pPr marL="216000" indent="-171360">
              <a:lnSpc>
                <a:spcPct val="90000"/>
              </a:lnSpc>
              <a:spcAft>
                <a:spcPts val="45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580" spc="-1" strike="noStrike">
                <a:solidFill>
                  <a:srgbClr val="ffffff">
                    <a:alpha val="80000"/>
                  </a:srgbClr>
                </a:solidFill>
                <a:latin typeface="Arial"/>
                <a:ea typeface="DejaVu Sans"/>
              </a:rPr>
              <a:t>Igreja batista da vitoria </a:t>
            </a:r>
            <a:endParaRPr b="0" lang="pt-BR" sz="158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2" name="Group 15"/>
          <p:cNvGrpSpPr/>
          <p:nvPr/>
        </p:nvGrpSpPr>
        <p:grpSpPr>
          <a:xfrm>
            <a:off x="4572000" y="1488240"/>
            <a:ext cx="2957760" cy="3529440"/>
            <a:chOff x="4572000" y="1488240"/>
            <a:chExt cx="2957760" cy="3529440"/>
          </a:xfrm>
        </p:grpSpPr>
        <p:grpSp>
          <p:nvGrpSpPr>
            <p:cNvPr id="43" name="Group 16"/>
            <p:cNvGrpSpPr/>
            <p:nvPr/>
          </p:nvGrpSpPr>
          <p:grpSpPr>
            <a:xfrm>
              <a:off x="4572000" y="1488240"/>
              <a:ext cx="2957760" cy="3529080"/>
              <a:chOff x="4572000" y="1488240"/>
              <a:chExt cx="2957760" cy="3529080"/>
            </a:xfrm>
          </p:grpSpPr>
          <p:sp>
            <p:nvSpPr>
              <p:cNvPr id="44" name="Freeform: Shape 20"/>
              <p:cNvSpPr/>
              <p:nvPr/>
            </p:nvSpPr>
            <p:spPr>
              <a:xfrm>
                <a:off x="4572000" y="1488240"/>
                <a:ext cx="2957760" cy="3529080"/>
              </a:xfrm>
              <a:custGeom>
                <a:avLst/>
                <a:gdLst>
                  <a:gd name="textAreaLeft" fmla="*/ 0 w 2957760"/>
                  <a:gd name="textAreaRight" fmla="*/ 2959200 w 2957760"/>
                  <a:gd name="textAreaTop" fmla="*/ 0 h 3529080"/>
                  <a:gd name="textAreaBottom" fmla="*/ 3530520 h 3529080"/>
                </a:gdLst>
                <a:ahLst/>
                <a:rect l="textAreaLeft" t="textAreaTop" r="textAreaRight" b="textAreaBottom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endParaRPr b="0" lang="en-US" sz="1350" spc="-1" strike="noStrike">
                  <a:solidFill>
                    <a:schemeClr val="lt1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5" name="Freeform: Shape 21"/>
              <p:cNvSpPr/>
              <p:nvPr/>
            </p:nvSpPr>
            <p:spPr>
              <a:xfrm>
                <a:off x="4572000" y="1488240"/>
                <a:ext cx="2957760" cy="3529080"/>
              </a:xfrm>
              <a:custGeom>
                <a:avLst/>
                <a:gdLst>
                  <a:gd name="textAreaLeft" fmla="*/ 0 w 2957760"/>
                  <a:gd name="textAreaRight" fmla="*/ 2959200 w 2957760"/>
                  <a:gd name="textAreaTop" fmla="*/ 0 h 3529080"/>
                  <a:gd name="textAreaBottom" fmla="*/ 3530520 h 3529080"/>
                </a:gdLst>
                <a:ahLst/>
                <a:rect l="textAreaLeft" t="textAreaTop" r="textAreaRight" b="textAreaBottom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endParaRPr b="0" lang="en-US" sz="1350" spc="-1" strike="noStrike">
                  <a:solidFill>
                    <a:schemeClr val="lt1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46" name="Group 17"/>
            <p:cNvGrpSpPr/>
            <p:nvPr/>
          </p:nvGrpSpPr>
          <p:grpSpPr>
            <a:xfrm>
              <a:off x="4572000" y="3961080"/>
              <a:ext cx="2957760" cy="1056600"/>
              <a:chOff x="4572000" y="3961080"/>
              <a:chExt cx="2957760" cy="1056600"/>
            </a:xfrm>
          </p:grpSpPr>
          <p:sp>
            <p:nvSpPr>
              <p:cNvPr id="47" name="Freeform: Shape 18"/>
              <p:cNvSpPr/>
              <p:nvPr/>
            </p:nvSpPr>
            <p:spPr>
              <a:xfrm>
                <a:off x="4572000" y="3961080"/>
                <a:ext cx="2957760" cy="1056600"/>
              </a:xfrm>
              <a:custGeom>
                <a:avLst/>
                <a:gdLst>
                  <a:gd name="textAreaLeft" fmla="*/ 0 w 2957760"/>
                  <a:gd name="textAreaRight" fmla="*/ 2959200 w 2957760"/>
                  <a:gd name="textAreaTop" fmla="*/ 0 h 1056600"/>
                  <a:gd name="textAreaBottom" fmla="*/ 1058040 h 1056600"/>
                </a:gdLst>
                <a:ahLst/>
                <a:rect l="textAreaLeft" t="textAreaTop" r="textAreaRight" b="textAreaBottom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endParaRPr b="0" lang="en-US" sz="1350" spc="-1" strike="noStrike">
                  <a:solidFill>
                    <a:schemeClr val="lt1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8" name="Freeform: Shape 19"/>
              <p:cNvSpPr/>
              <p:nvPr/>
            </p:nvSpPr>
            <p:spPr>
              <a:xfrm>
                <a:off x="4572000" y="3961080"/>
                <a:ext cx="2957760" cy="1056600"/>
              </a:xfrm>
              <a:custGeom>
                <a:avLst/>
                <a:gdLst>
                  <a:gd name="textAreaLeft" fmla="*/ 0 w 2957760"/>
                  <a:gd name="textAreaRight" fmla="*/ 2959200 w 2957760"/>
                  <a:gd name="textAreaTop" fmla="*/ 0 h 1056600"/>
                  <a:gd name="textAreaBottom" fmla="*/ 1058040 h 1056600"/>
                </a:gdLst>
                <a:ahLst/>
                <a:rect l="textAreaLeft" t="textAreaTop" r="textAreaRight" b="textAreaBottom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rotWithShape="0">
                <a:blip r:embed="rId1">
                  <a:alphaModFix amt="57000"/>
                </a:blip>
                <a:srcRect/>
                <a:tile tx="0" ty="0" sx="100000" sy="100000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endParaRPr b="0" lang="en-US" sz="1350" spc="-1" strike="noStrike">
                  <a:solidFill>
                    <a:schemeClr val="lt1"/>
                  </a:solidFill>
                  <a:latin typeface="Arial"/>
                  <a:ea typeface="DejaVu Sans"/>
                </a:endParaRPr>
              </a:p>
            </p:txBody>
          </p:sp>
        </p:grpSp>
      </p:grpSp>
      <p:pic>
        <p:nvPicPr>
          <p:cNvPr id="49" name="Imagem 4" descr=""/>
          <p:cNvPicPr/>
          <p:nvPr/>
        </p:nvPicPr>
        <p:blipFill>
          <a:blip r:embed="rId2"/>
          <a:stretch/>
        </p:blipFill>
        <p:spPr>
          <a:xfrm>
            <a:off x="4822920" y="2520000"/>
            <a:ext cx="2456280" cy="996840"/>
          </a:xfrm>
          <a:prstGeom prst="rect">
            <a:avLst/>
          </a:prstGeom>
          <a:ln w="0">
            <a:noFill/>
          </a:ln>
        </p:spPr>
      </p:pic>
      <p:pic>
        <p:nvPicPr>
          <p:cNvPr id="50" name="Imagem 5" descr=""/>
          <p:cNvPicPr/>
          <p:nvPr/>
        </p:nvPicPr>
        <p:blipFill>
          <a:blip r:embed="rId3"/>
          <a:stretch/>
        </p:blipFill>
        <p:spPr>
          <a:xfrm>
            <a:off x="1800" y="-4320"/>
            <a:ext cx="9138600" cy="6864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CustomShape 1"/>
          <p:cNvSpPr/>
          <p:nvPr/>
        </p:nvSpPr>
        <p:spPr>
          <a:xfrm>
            <a:off x="1305000" y="-1781640"/>
            <a:ext cx="6368040" cy="58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ff0000"/>
                </a:solidFill>
                <a:latin typeface="Arial Black"/>
                <a:ea typeface="Times New Roman"/>
              </a:rPr>
              <a:t>DIRIGENTE- </a:t>
            </a: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Arial"/>
              </a:rPr>
              <a:t>E procurava ver quem era Jesus, e não podia, por causa da multidão, pois era de pequena estatura.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Arial"/>
              </a:rPr>
              <a:t>Lucas 19: 3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467000" y="857160"/>
            <a:ext cx="5936040" cy="326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3000" spc="-114" strike="noStrike">
                <a:solidFill>
                  <a:srgbClr val="ff0000"/>
                </a:solidFill>
                <a:latin typeface="Arial Black"/>
                <a:ea typeface="Arial"/>
              </a:rPr>
              <a:t>IGREJA</a:t>
            </a:r>
            <a:r>
              <a:rPr b="1" lang="pt-BR" sz="3000" spc="-114" strike="noStrike">
                <a:solidFill>
                  <a:srgbClr val="000000"/>
                </a:solidFill>
                <a:latin typeface="Arial Black"/>
                <a:ea typeface="Arial"/>
              </a:rPr>
              <a:t>-  E, correndo adiante, subiu a uma figueira brava para o ver; porque havia de passar por ali.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000" spc="-114" strike="noStrike">
                <a:solidFill>
                  <a:srgbClr val="000000"/>
                </a:solidFill>
                <a:latin typeface="Arial Black"/>
                <a:ea typeface="Arial"/>
              </a:rPr>
              <a:t>Lucas 19: 4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CustomShape 1"/>
          <p:cNvSpPr/>
          <p:nvPr/>
        </p:nvSpPr>
        <p:spPr>
          <a:xfrm>
            <a:off x="1305000" y="-1781640"/>
            <a:ext cx="6368040" cy="623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ff0000"/>
                </a:solidFill>
                <a:latin typeface="Arial Black"/>
                <a:ea typeface="Times New Roman"/>
              </a:rPr>
              <a:t>DIRIGENTE- </a:t>
            </a: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Arial"/>
              </a:rPr>
              <a:t>E quando Jesus chegou àquele lugar, olhando para cima, viu-o e disse-lhe: Zaqueu, desce depressa, porque hoje me convém pousar em tua casa.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Arial"/>
              </a:rPr>
              <a:t>Lucas 19: 5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ustomShape 1"/>
          <p:cNvSpPr/>
          <p:nvPr/>
        </p:nvSpPr>
        <p:spPr>
          <a:xfrm>
            <a:off x="1521000" y="1019160"/>
            <a:ext cx="6160680" cy="258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3300" spc="-114" strike="noStrike">
                <a:solidFill>
                  <a:srgbClr val="ff0000"/>
                </a:solidFill>
                <a:latin typeface="Arial Black"/>
                <a:ea typeface="Times New Roman"/>
              </a:rPr>
              <a:t>MULHERES</a:t>
            </a:r>
            <a:r>
              <a:rPr b="1" lang="pt-BR" sz="3300" spc="-114" strike="noStrike">
                <a:solidFill>
                  <a:srgbClr val="000000"/>
                </a:solidFill>
                <a:latin typeface="Arial Black"/>
                <a:ea typeface="Times New Roman"/>
              </a:rPr>
              <a:t> –  </a:t>
            </a:r>
            <a:r>
              <a:rPr b="1" lang="pt-BR" sz="3300" spc="-114" strike="noStrike">
                <a:solidFill>
                  <a:srgbClr val="000000"/>
                </a:solidFill>
                <a:latin typeface="Arial Black"/>
                <a:ea typeface="DejaVu Sans"/>
              </a:rPr>
              <a:t>6 E, apressando-se, desceu, e recebeu-o alegremente.</a:t>
            </a: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300" spc="-114" strike="noStrike">
                <a:solidFill>
                  <a:srgbClr val="000000"/>
                </a:solidFill>
                <a:latin typeface="Arial Black"/>
                <a:ea typeface="DejaVu Sans"/>
              </a:rPr>
              <a:t>Lucas 19: 6 </a:t>
            </a: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ustomShape 1"/>
          <p:cNvSpPr/>
          <p:nvPr/>
        </p:nvSpPr>
        <p:spPr>
          <a:xfrm>
            <a:off x="1467000" y="857160"/>
            <a:ext cx="5936040" cy="326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3000" spc="-114" strike="noStrike">
                <a:solidFill>
                  <a:srgbClr val="ff0000"/>
                </a:solidFill>
                <a:latin typeface="Arial Black"/>
                <a:ea typeface="Times New Roman"/>
              </a:rPr>
              <a:t>HOMENS</a:t>
            </a:r>
            <a:r>
              <a:rPr b="1" lang="pt-BR" sz="3000" spc="-114" strike="noStrike">
                <a:solidFill>
                  <a:srgbClr val="000000"/>
                </a:solidFill>
                <a:latin typeface="Arial Black"/>
                <a:ea typeface="Times New Roman"/>
              </a:rPr>
              <a:t>- </a:t>
            </a:r>
            <a:r>
              <a:rPr b="1" lang="pt-BR" sz="3000" spc="-114" strike="noStrike">
                <a:solidFill>
                  <a:srgbClr val="000000"/>
                </a:solidFill>
                <a:latin typeface="Arial Black"/>
                <a:ea typeface="DejaVu Sans"/>
              </a:rPr>
              <a:t> E, vendo todos isto, murmuravam, dizendo que entrara para ser hóspede de um homem pecador.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000" spc="-114" strike="noStrike">
                <a:solidFill>
                  <a:srgbClr val="000000"/>
                </a:solidFill>
                <a:latin typeface="Arial Black"/>
                <a:ea typeface="DejaVu Sans"/>
              </a:rPr>
              <a:t>Lucas 19: 7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ustomShape 4"/>
          <p:cNvSpPr/>
          <p:nvPr/>
        </p:nvSpPr>
        <p:spPr>
          <a:xfrm>
            <a:off x="1305000" y="-1781640"/>
            <a:ext cx="6368040" cy="664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ff0000"/>
                </a:solidFill>
                <a:latin typeface="Arial Black"/>
                <a:ea typeface="Times New Roman"/>
              </a:rPr>
              <a:t>DIRIGENTE- </a:t>
            </a: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Arial"/>
              </a:rPr>
              <a:t>E, levantando-se Zaqueu, disse ao Senhor: Senhor, eis que eu dou aos pobres metade dos meus bens; e, se nalguma coisa tenho defraudado alguém, o restituo quadruplicado.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Arial"/>
              </a:rPr>
              <a:t>Lucas 19 :8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1291680" y="1042560"/>
            <a:ext cx="6274080" cy="280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3000" spc="-1" strike="noStrike">
                <a:solidFill>
                  <a:srgbClr val="ff0000"/>
                </a:solidFill>
                <a:latin typeface="Arial Black"/>
                <a:ea typeface="Times New Roman"/>
              </a:rPr>
              <a:t>PASTORES-</a:t>
            </a:r>
            <a:r>
              <a:rPr b="1" lang="pt-BR" sz="3000" spc="-1" strike="noStrike">
                <a:solidFill>
                  <a:srgbClr val="000000"/>
                </a:solidFill>
                <a:latin typeface="Arial Black"/>
                <a:ea typeface="DejaVu Sans"/>
              </a:rPr>
              <a:t>E disse-lhe Jesus: Hoje veio a salvação a esta casa, pois também este é filho de Abraão.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000" spc="-1" strike="noStrike">
                <a:solidFill>
                  <a:srgbClr val="000000"/>
                </a:solidFill>
                <a:latin typeface="Arial Black"/>
                <a:ea typeface="DejaVu Sans"/>
              </a:rPr>
              <a:t>Lucas 19: 9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CustomShape 1"/>
          <p:cNvSpPr/>
          <p:nvPr/>
        </p:nvSpPr>
        <p:spPr>
          <a:xfrm>
            <a:off x="1147320" y="748800"/>
            <a:ext cx="6725880" cy="354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ff0000"/>
                </a:solidFill>
                <a:latin typeface="Arial Black"/>
                <a:ea typeface="DejaVu Sans"/>
              </a:rPr>
              <a:t>TODOS</a:t>
            </a: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DejaVu Sans"/>
              </a:rPr>
              <a:t> – Porque o Filho do homem veio buscar e salvar o que se havia perdido.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DejaVu Sans"/>
              </a:rPr>
              <a:t>Lucas 19: 10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Imagem 72" descr=""/>
          <p:cNvPicPr/>
          <p:nvPr/>
        </p:nvPicPr>
        <p:blipFill>
          <a:blip r:embed="rId1"/>
          <a:stretch/>
        </p:blipFill>
        <p:spPr>
          <a:xfrm>
            <a:off x="2160" y="-5760"/>
            <a:ext cx="9144720" cy="6820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Imagem 1" descr=""/>
          <p:cNvPicPr/>
          <p:nvPr/>
        </p:nvPicPr>
        <p:blipFill>
          <a:blip r:embed="rId1"/>
          <a:stretch/>
        </p:blipFill>
        <p:spPr>
          <a:xfrm>
            <a:off x="-73080" y="-86760"/>
            <a:ext cx="9264960" cy="7065000"/>
          </a:xfrm>
          <a:prstGeom prst="rect">
            <a:avLst/>
          </a:prstGeom>
          <a:ln w="0">
            <a:noFill/>
          </a:ln>
        </p:spPr>
      </p:pic>
      <p:sp>
        <p:nvSpPr>
          <p:cNvPr id="76" name="CustomShape 1"/>
          <p:cNvSpPr/>
          <p:nvPr/>
        </p:nvSpPr>
        <p:spPr>
          <a:xfrm>
            <a:off x="2120040" y="2846520"/>
            <a:ext cx="4900680" cy="56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 algn="ctr">
              <a:lnSpc>
                <a:spcPct val="100000"/>
              </a:lnSpc>
            </a:pPr>
            <a:r>
              <a:rPr b="1" lang="pt-BR" sz="3300" spc="-1" strike="noStrike">
                <a:solidFill>
                  <a:srgbClr val="ffc000"/>
                </a:solidFill>
                <a:latin typeface="Arial Black"/>
                <a:ea typeface="DejaVu Sans"/>
              </a:rPr>
              <a:t>MENSAGEM BÍBLICA</a:t>
            </a: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m 1" descr=""/>
          <p:cNvPicPr/>
          <p:nvPr/>
        </p:nvPicPr>
        <p:blipFill>
          <a:blip r:embed="rId1"/>
          <a:stretch/>
        </p:blipFill>
        <p:spPr>
          <a:xfrm>
            <a:off x="-43200" y="-3960"/>
            <a:ext cx="9239760" cy="6857640"/>
          </a:xfrm>
          <a:prstGeom prst="rect">
            <a:avLst/>
          </a:prstGeom>
          <a:ln w="0">
            <a:noFill/>
          </a:ln>
        </p:spPr>
      </p:pic>
      <p:pic>
        <p:nvPicPr>
          <p:cNvPr id="52" name="Imagem 2" descr=""/>
          <p:cNvPicPr/>
          <p:nvPr/>
        </p:nvPicPr>
        <p:blipFill>
          <a:blip r:embed="rId2"/>
          <a:stretch/>
        </p:blipFill>
        <p:spPr>
          <a:xfrm>
            <a:off x="1677960" y="3075120"/>
            <a:ext cx="5566680" cy="691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8"/>
          <p:cNvSpPr/>
          <p:nvPr/>
        </p:nvSpPr>
        <p:spPr>
          <a:xfrm>
            <a:off x="2120040" y="2846520"/>
            <a:ext cx="4900680" cy="10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 algn="ctr"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Imagem 1" descr=""/>
          <p:cNvPicPr/>
          <p:nvPr/>
        </p:nvPicPr>
        <p:blipFill>
          <a:blip r:embed="rId1"/>
          <a:stretch/>
        </p:blipFill>
        <p:spPr>
          <a:xfrm>
            <a:off x="-73080" y="-80280"/>
            <a:ext cx="9325080" cy="7049520"/>
          </a:xfrm>
          <a:prstGeom prst="rect">
            <a:avLst/>
          </a:prstGeom>
          <a:ln w="0">
            <a:noFill/>
          </a:ln>
        </p:spPr>
      </p:pic>
      <p:sp>
        <p:nvSpPr>
          <p:cNvPr id="80" name="CustomShape 1"/>
          <p:cNvSpPr/>
          <p:nvPr/>
        </p:nvSpPr>
        <p:spPr>
          <a:xfrm>
            <a:off x="1135800" y="2347560"/>
            <a:ext cx="687132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 algn="ctr">
              <a:lnSpc>
                <a:spcPct val="100000"/>
              </a:lnSpc>
            </a:pPr>
            <a:r>
              <a:rPr b="1" lang="pt-BR" sz="2700" spc="-1" strike="noStrike">
                <a:solidFill>
                  <a:srgbClr val="ffc000"/>
                </a:solidFill>
                <a:latin typeface="Berlin Sans FB Demi"/>
                <a:ea typeface="DejaVu Sans"/>
              </a:rPr>
              <a:t>ORAÇÃO FINAL E BENÇÃO APOSTÓLIC</a:t>
            </a:r>
            <a:r>
              <a:rPr b="1" lang="pt-BR" sz="2700" spc="-1" strike="noStrike">
                <a:solidFill>
                  <a:srgbClr val="ffc000"/>
                </a:solidFill>
                <a:latin typeface="Arial Black"/>
                <a:ea typeface="DejaVu Sans"/>
              </a:rPr>
              <a:t>A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m 1" descr=""/>
          <p:cNvPicPr/>
          <p:nvPr/>
        </p:nvPicPr>
        <p:blipFill>
          <a:blip r:embed="rId1"/>
          <a:stretch/>
        </p:blipFill>
        <p:spPr>
          <a:xfrm>
            <a:off x="-360" y="-3600"/>
            <a:ext cx="9201240" cy="6960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ustomShape 1"/>
          <p:cNvSpPr/>
          <p:nvPr/>
        </p:nvSpPr>
        <p:spPr>
          <a:xfrm>
            <a:off x="1839600" y="2531880"/>
            <a:ext cx="620676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2700" spc="-1" strike="noStrike">
                <a:solidFill>
                  <a:srgbClr val="000000"/>
                </a:solidFill>
                <a:latin typeface="Arial Black"/>
                <a:ea typeface="DejaVu Sans"/>
              </a:rPr>
              <a:t>Boas Vindas e Comunicações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1"/>
          <p:cNvSpPr/>
          <p:nvPr/>
        </p:nvSpPr>
        <p:spPr>
          <a:xfrm>
            <a:off x="2341440" y="911160"/>
            <a:ext cx="443952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2700" spc="-1" strike="noStrike">
                <a:solidFill>
                  <a:srgbClr val="000000"/>
                </a:solidFill>
                <a:latin typeface="Arial Black"/>
                <a:ea typeface="DejaVu Sans"/>
              </a:rPr>
              <a:t>RECITATIVO BÍBLICO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CustomShape 2"/>
          <p:cNvSpPr/>
          <p:nvPr/>
        </p:nvSpPr>
        <p:spPr>
          <a:xfrm>
            <a:off x="1331280" y="1989720"/>
            <a:ext cx="6496560" cy="68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CustomShape 3"/>
          <p:cNvSpPr/>
          <p:nvPr/>
        </p:nvSpPr>
        <p:spPr>
          <a:xfrm>
            <a:off x="1644480" y="1321200"/>
            <a:ext cx="5854320" cy="377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2700" spc="-1" strike="noStrike">
                <a:solidFill>
                  <a:srgbClr val="000000"/>
                </a:solidFill>
                <a:latin typeface="Arial Black"/>
                <a:ea typeface="DejaVu Sans"/>
              </a:rPr>
              <a:t>Louvai ao SENHOR, e invocai o seu nome; fazei conhecidas as suas obras entre os povos.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" strike="noStrike">
                <a:solidFill>
                  <a:srgbClr val="000000"/>
                </a:solidFill>
                <a:latin typeface="Arial Black"/>
                <a:ea typeface="DejaVu Sans"/>
              </a:rPr>
              <a:t>Cantai-lhe, cantai-lhe salmos; falai de todas as suas maravilhas.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" strike="noStrike">
                <a:solidFill>
                  <a:srgbClr val="000000"/>
                </a:solidFill>
                <a:latin typeface="Arial Black"/>
                <a:ea typeface="DejaVu Sans"/>
              </a:rPr>
              <a:t>Salmos 105: 1,2 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5"/>
          <p:cNvSpPr/>
          <p:nvPr/>
        </p:nvSpPr>
        <p:spPr>
          <a:xfrm>
            <a:off x="1261440" y="1800000"/>
            <a:ext cx="6838200" cy="226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4800" spc="-1" strike="noStrike">
                <a:solidFill>
                  <a:srgbClr val="000000"/>
                </a:solidFill>
                <a:latin typeface="Arial Black"/>
                <a:ea typeface="DejaVu Sans"/>
              </a:rPr>
              <a:t>Hino congregacional 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4800" spc="-1" strike="noStrike">
                <a:solidFill>
                  <a:srgbClr val="000000"/>
                </a:solidFill>
                <a:latin typeface="Arial Black"/>
                <a:ea typeface="DejaVu Sans"/>
              </a:rPr>
              <a:t>                 </a:t>
            </a:r>
            <a:r>
              <a:rPr b="1" lang="pt-BR" sz="4800" spc="-1" strike="noStrike">
                <a:solidFill>
                  <a:srgbClr val="000000"/>
                </a:solidFill>
                <a:latin typeface="Arial Black"/>
                <a:ea typeface="DejaVu Sans"/>
              </a:rPr>
              <a:t>156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CustomShape 6"/>
          <p:cNvSpPr/>
          <p:nvPr/>
        </p:nvSpPr>
        <p:spPr>
          <a:xfrm>
            <a:off x="1331280" y="1989720"/>
            <a:ext cx="6496560" cy="68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CustomShape 7"/>
          <p:cNvSpPr/>
          <p:nvPr/>
        </p:nvSpPr>
        <p:spPr>
          <a:xfrm>
            <a:off x="1644480" y="1321200"/>
            <a:ext cx="5854320" cy="377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Imagem 1" descr=""/>
          <p:cNvPicPr/>
          <p:nvPr/>
        </p:nvPicPr>
        <p:blipFill>
          <a:blip r:embed="rId1"/>
          <a:stretch/>
        </p:blipFill>
        <p:spPr>
          <a:xfrm>
            <a:off x="-136440" y="-150840"/>
            <a:ext cx="9683640" cy="7403760"/>
          </a:xfrm>
          <a:prstGeom prst="rect">
            <a:avLst/>
          </a:prstGeom>
          <a:ln w="0">
            <a:noFill/>
          </a:ln>
        </p:spPr>
      </p:pic>
      <p:sp>
        <p:nvSpPr>
          <p:cNvPr id="62" name="CustomShape 1"/>
          <p:cNvSpPr/>
          <p:nvPr/>
        </p:nvSpPr>
        <p:spPr>
          <a:xfrm>
            <a:off x="2021760" y="2026080"/>
            <a:ext cx="492084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 algn="ctr">
              <a:lnSpc>
                <a:spcPct val="100000"/>
              </a:lnSpc>
            </a:pPr>
            <a:r>
              <a:rPr b="1" lang="pt-BR" sz="2700" spc="-1" strike="noStrike">
                <a:solidFill>
                  <a:srgbClr val="ffc000"/>
                </a:solidFill>
                <a:latin typeface="Arial Black"/>
                <a:ea typeface="DejaVu Sans"/>
              </a:rPr>
              <a:t>PARTICIPAÇÕES MUSICAIS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ustomShape 1"/>
          <p:cNvSpPr/>
          <p:nvPr/>
        </p:nvSpPr>
        <p:spPr>
          <a:xfrm>
            <a:off x="1305000" y="-1781640"/>
            <a:ext cx="6368040" cy="548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1350" spc="-1" strike="noStrike">
                <a:solidFill>
                  <a:srgbClr val="000000"/>
                </a:solidFill>
                <a:latin typeface="Arial"/>
                <a:ea typeface="DejaVu Sans"/>
              </a:rPr>
              <a:t>z</a:t>
            </a: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ff0000"/>
                </a:solidFill>
                <a:latin typeface="Arial Black"/>
                <a:ea typeface="Times New Roman"/>
              </a:rPr>
              <a:t>DIRIGENTE- </a:t>
            </a: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Arial"/>
              </a:rPr>
              <a:t>E, tendo Jesus entrado em Jericó, ia passando.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Arial"/>
              </a:rPr>
              <a:t>Lucas 19 :1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CustomShape 2"/>
          <p:cNvSpPr/>
          <p:nvPr/>
        </p:nvSpPr>
        <p:spPr>
          <a:xfrm>
            <a:off x="1302120" y="928080"/>
            <a:ext cx="6593760" cy="38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2100" spc="-1" strike="noStrike">
                <a:solidFill>
                  <a:srgbClr val="c00000"/>
                </a:solidFill>
                <a:latin typeface="Arial Black"/>
                <a:ea typeface="DejaVu Sans"/>
              </a:rPr>
              <a:t>LEITURA BÍBLICA. Lucas 19: 1 ao 10 </a:t>
            </a:r>
            <a:endParaRPr b="0" lang="pt-BR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1467000" y="857160"/>
            <a:ext cx="5936040" cy="326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3000" spc="-114" strike="noStrike">
                <a:solidFill>
                  <a:srgbClr val="ff0000"/>
                </a:solidFill>
                <a:latin typeface="Arial Black"/>
                <a:ea typeface="Arial"/>
              </a:rPr>
              <a:t>IGREJA</a:t>
            </a:r>
            <a:r>
              <a:rPr b="1" lang="pt-BR" sz="3000" spc="-114" strike="noStrike">
                <a:solidFill>
                  <a:srgbClr val="000000"/>
                </a:solidFill>
                <a:latin typeface="Arial Black"/>
                <a:ea typeface="Arial"/>
              </a:rPr>
              <a:t>- E eis que havia ali um homem chamado Zaqueu; e era este um chefe dos publicanos, e era rico.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000" spc="-114" strike="noStrike">
                <a:solidFill>
                  <a:srgbClr val="000000"/>
                </a:solidFill>
                <a:latin typeface="Arial Black"/>
                <a:ea typeface="Arial"/>
              </a:rPr>
              <a:t>Lucas 19: 2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TM04033925[[fn=Gotícula]]</Template>
  <TotalTime>118</TotalTime>
  <Application>LibreOffice/7.4.7.2$Linux_X86_64 LibreOffice_project/40$Build-2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2020-03-14T11:37:03Z</dcterms:created>
  <dc:creator>IBV</dc:creator>
  <dc:description/>
  <dc:language>pt-BR</dc:language>
  <cp:lastModifiedBy/>
  <dcterms:modified xsi:type="dcterms:W3CDTF">2024-08-04T20:17:44Z</dcterms:modified>
  <cp:revision>100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i4>0</vt:i4>
  </property>
  <property fmtid="{D5CDD505-2E9C-101B-9397-08002B2CF9AE}" pid="6" name="Notes">
    <vt:i4>0</vt:i4>
  </property>
  <property fmtid="{D5CDD505-2E9C-101B-9397-08002B2CF9AE}" pid="7" name="PresentationFormat">
    <vt:lpwstr>Apresentação na tela (4:3)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i4>20</vt:i4>
  </property>
</Properties>
</file>